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940" r:id="rId2"/>
    <p:sldId id="867" r:id="rId3"/>
    <p:sldId id="875" r:id="rId4"/>
    <p:sldId id="270" r:id="rId5"/>
    <p:sldId id="261" r:id="rId6"/>
    <p:sldId id="262" r:id="rId7"/>
    <p:sldId id="876" r:id="rId8"/>
    <p:sldId id="264" r:id="rId9"/>
    <p:sldId id="942" r:id="rId10"/>
    <p:sldId id="893" r:id="rId11"/>
    <p:sldId id="932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914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019864-52CB-EC40-A0B7-5F1209FA8328}" name="Vincent de Vries" initials="Vd" userId="2ffd1304900d44a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F9"/>
    <a:srgbClr val="FFB100"/>
    <a:srgbClr val="F3F1F8"/>
    <a:srgbClr val="5EBEB6"/>
    <a:srgbClr val="FEBD0E"/>
    <a:srgbClr val="F8C232"/>
    <a:srgbClr val="DFA700"/>
    <a:srgbClr val="D09C00"/>
    <a:srgbClr val="FE8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11"/>
    <p:restoredTop sz="95707"/>
  </p:normalViewPr>
  <p:slideViewPr>
    <p:cSldViewPr snapToGrid="0" snapToObjects="1">
      <p:cViewPr>
        <p:scale>
          <a:sx n="96" d="100"/>
          <a:sy n="96" d="100"/>
        </p:scale>
        <p:origin x="872" y="296"/>
      </p:cViewPr>
      <p:guideLst>
        <p:guide orient="horz" pos="1094"/>
        <p:guide pos="914"/>
        <p:guide orient="horz" pos="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DD57A-9BB7-AA4F-B3D7-7CDE8469D168}" type="datetimeFigureOut">
              <a:rPr lang="en-NL" smtClean="0"/>
              <a:t>6/28/25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B24B0-0D4D-3742-9533-AEC034FDA495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3254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7D9E8-8DE8-41D9-7977-DC7E44F1A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65D81-91CC-44D7-89FF-7DE59F6F0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955CB-9976-A68B-30B3-C91E41621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7AA4D-9CE8-7430-9083-2EBA15269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B24B0-0D4D-3742-9533-AEC034FDA495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573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19BC4-61EC-6B41-A559-9AC5C06D5B2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938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19BC4-61EC-6B41-A559-9AC5C06D5B2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40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19BC4-61EC-6B41-A559-9AC5C06D5B2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15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19BC4-61EC-6B41-A559-9AC5C06D5B2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9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9201C-EFD1-5994-3008-FB81EB70F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C7BC93A-AE21-1BD3-EAC2-0594AD359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4DD3D22-9DF2-FF7D-0A4A-1A3A540F3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50BAE6-927C-040C-255F-4D9572473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19BC4-61EC-6B41-A559-9AC5C06D5B2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61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B24B0-0D4D-3742-9533-AEC034FDA495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582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EBD3-C4F5-95D6-F0AC-334C8BDF0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4A868-635C-180A-BD9B-DCAE8970E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BF551-2F7A-3D32-8F47-3DCB5BF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322-9921-A348-A790-9120D07A31E9}" type="datetimeFigureOut">
              <a:rPr lang="en-NL" smtClean="0"/>
              <a:t>6/28/25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3823-57CF-3D69-A87F-7D1AD3D5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1740B-8F0F-A2BC-599D-8A9ED6B4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33B9-1AD6-0D4F-BFD8-8000A72F585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105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28B4-70F8-DB47-3169-25B9D52B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58ABC-9529-C707-A2BB-A1B547B2C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B4C47-34F7-B8DB-49BE-015BDC93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322-9921-A348-A790-9120D07A31E9}" type="datetimeFigureOut">
              <a:rPr lang="en-NL" smtClean="0"/>
              <a:t>6/28/25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85852-E016-807A-5FFC-ACA4FC7D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F38A1-9BCB-B896-32C3-7F8DFAC6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33B9-1AD6-0D4F-BFD8-8000A72F585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5002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9C1E1-1303-E024-606C-6906CBA23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CC5AB-A103-FA15-BC6B-EC75BF302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393F7-5EAD-B349-993A-423927FE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322-9921-A348-A790-9120D07A31E9}" type="datetimeFigureOut">
              <a:rPr lang="en-NL" smtClean="0"/>
              <a:t>6/28/25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6B659-D8D9-064F-616A-38D76AB9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63518-DD65-2C80-EDC2-A963DB06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33B9-1AD6-0D4F-BFD8-8000A72F585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455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8B02D-4E88-E5A5-4AD7-5CED66C6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868F0-DF4F-FF83-FC8A-B7630E6BE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10845-E815-FE66-4E9F-1FBE1656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322-9921-A348-A790-9120D07A31E9}" type="datetimeFigureOut">
              <a:rPr lang="en-NL" smtClean="0"/>
              <a:t>6/28/25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9BFF8-7477-2AEA-3228-2AA5CB28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3E5D4-CC6C-8681-73F9-A2A2F8B3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33B9-1AD6-0D4F-BFD8-8000A72F585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2320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742B-9A6A-664C-88DC-B7D1E86D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FC7FC-C576-04C9-4886-0FFE327E9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8A156-12A5-F6E9-E722-2A433328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322-9921-A348-A790-9120D07A31E9}" type="datetimeFigureOut">
              <a:rPr lang="en-NL" smtClean="0"/>
              <a:t>6/28/25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362F2-2886-4716-3FC5-F1A0EA4A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CB81F-32F7-9BAC-21AC-3E5479CA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33B9-1AD6-0D4F-BFD8-8000A72F585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7625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1DED-E959-DBF8-19F1-2CB26498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6F03A-A8F8-4170-B9D4-DC674DFAE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17965-F7EA-9B03-D687-3A60090A9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F90EF-9393-0EAD-02F4-811EA017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322-9921-A348-A790-9120D07A31E9}" type="datetimeFigureOut">
              <a:rPr lang="en-NL" smtClean="0"/>
              <a:t>6/28/25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9F097-F399-4736-553A-3A6A3A33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B53AA-5A55-3235-39AF-7FFBAE3F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33B9-1AD6-0D4F-BFD8-8000A72F585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157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2BDB-F482-2E0B-381C-39A9911F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4A120-114B-D3A1-6D9E-80B6D2B9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23B65-EBAB-FCA3-F369-22D234B33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8A42B-0325-684F-D9A6-C44755DCA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53E43-673C-954E-CD65-315DB24BF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FD9B7-4A55-609F-59FA-9C0FFCF2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322-9921-A348-A790-9120D07A31E9}" type="datetimeFigureOut">
              <a:rPr lang="en-NL" smtClean="0"/>
              <a:t>6/28/25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09229-15F4-8768-0D4B-DE8A77D7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E3B6F-DDB1-3164-6C7D-5CBD3022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33B9-1AD6-0D4F-BFD8-8000A72F585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541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C3CE-A2B1-F00C-490F-39716063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3437B-3927-BD9B-17EB-D139BD2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322-9921-A348-A790-9120D07A31E9}" type="datetimeFigureOut">
              <a:rPr lang="en-NL" smtClean="0"/>
              <a:t>6/28/25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40B78-9CDA-6B16-B162-9D5FFFDB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317CF-07A4-1B19-8099-8634AC20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33B9-1AD6-0D4F-BFD8-8000A72F585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844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ABA15-5428-3753-E562-90812F08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322-9921-A348-A790-9120D07A31E9}" type="datetimeFigureOut">
              <a:rPr lang="en-NL" smtClean="0"/>
              <a:t>6/28/25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9F8D5-D6A2-9041-67F4-A2062B8A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BDC78-6F8C-E05F-2DED-F8A80C0E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33B9-1AD6-0D4F-BFD8-8000A72F585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0587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DA18-65E1-736E-E8DA-E21978B6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AA664-5418-2386-D165-A3673C84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D9916-FB5E-0ABE-45A1-EBC149D4D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A1CF7-CA6C-9068-A723-59605BC3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322-9921-A348-A790-9120D07A31E9}" type="datetimeFigureOut">
              <a:rPr lang="en-NL" smtClean="0"/>
              <a:t>6/28/25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A03C3-1C9D-CE6B-3D57-4E619C5E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6A21E-1EA6-CD19-C4B0-58CED3FE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33B9-1AD6-0D4F-BFD8-8000A72F585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4832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8027-1A2B-1531-9B53-C4DE0456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B67C9-0237-06B1-5252-33D6BA388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F60AB-B3D7-688B-8552-ACCBE937A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D2D8-2093-60B5-6B0D-A44EFACB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322-9921-A348-A790-9120D07A31E9}" type="datetimeFigureOut">
              <a:rPr lang="en-NL" smtClean="0"/>
              <a:t>6/28/25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EE61F-48AE-0FF3-4687-5CB45242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DBC89-1743-C7F9-F363-C441085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33B9-1AD6-0D4F-BFD8-8000A72F585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971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02FC6-CB56-8277-97D9-34B3C5D22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3FFB9-64CA-F76F-D547-F972B9802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9322-9921-A348-A790-9120D07A31E9}" type="datetimeFigureOut">
              <a:rPr lang="en-NL" smtClean="0"/>
              <a:t>6/28/25</a:t>
            </a:fld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99D77-6DD3-075A-EEF7-DF8538B80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633B9-1AD6-0D4F-BFD8-8000A72F5858}" type="slidenum">
              <a:rPr lang="en-NL" smtClean="0"/>
              <a:t>‹nr.›</a:t>
            </a:fld>
            <a:endParaRPr lang="en-NL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832FD6-D922-B2BD-EE88-459B5666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8D003A-E90A-8D22-99F2-7E4C86E0D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656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718AC-35F2-357A-6DB9-A23A02047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grafische vormgeving, schermopname, Dans&#10;&#10;Door AI gegenereerde inhoud is mogelijk onjuist.">
            <a:extLst>
              <a:ext uri="{FF2B5EF4-FFF2-40B4-BE49-F238E27FC236}">
                <a16:creationId xmlns:a16="http://schemas.microsoft.com/office/drawing/2014/main" id="{B78700E8-C4F1-CC68-D741-7DB136A78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924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96AEF-CB68-EC53-2AA3-032228797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 descr="Afbeelding met tekst, Mobiele telefoon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DE4C8572-DB19-1958-88E6-12CDBD81E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52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72EFC-E263-8DC4-5282-C8AF8841A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, speelgoed, schermopname, tekenfilm&#10;&#10;Door AI gegenereerde inhoud is mogelijk onjuist.">
            <a:extLst>
              <a:ext uri="{FF2B5EF4-FFF2-40B4-BE49-F238E27FC236}">
                <a16:creationId xmlns:a16="http://schemas.microsoft.com/office/drawing/2014/main" id="{B25CB686-24BF-5E02-7A93-8B285CECF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7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86DC8-F6B2-6A5A-AC3E-CD7B9142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cirkel, logo&#10;&#10;Door AI gegenereerde inhoud is mogelijk onjuist.">
            <a:extLst>
              <a:ext uri="{FF2B5EF4-FFF2-40B4-BE49-F238E27FC236}">
                <a16:creationId xmlns:a16="http://schemas.microsoft.com/office/drawing/2014/main" id="{CE478E70-E5AA-4F9A-ED54-C9BA1FE44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9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AD6A0-5859-75E3-5F62-69D4CD2BF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cirkel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55517C2B-3583-820C-E20D-B4514446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16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Mobiele telefoon, Draagbaar communicatietoestel, schermopname&#10;&#10;Door AI gegenereerde inhoud is mogelijk onjuist.">
            <a:extLst>
              <a:ext uri="{FF2B5EF4-FFF2-40B4-BE49-F238E27FC236}">
                <a16:creationId xmlns:a16="http://schemas.microsoft.com/office/drawing/2014/main" id="{15456ADB-93B1-5566-E1F9-7F19F96F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3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69C89-5806-84E9-18F2-8EDBEE92A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Lettertype, schermopname, geel&#10;&#10;Door AI gegenereerde inhoud is mogelijk onjuist.">
            <a:extLst>
              <a:ext uri="{FF2B5EF4-FFF2-40B4-BE49-F238E27FC236}">
                <a16:creationId xmlns:a16="http://schemas.microsoft.com/office/drawing/2014/main" id="{1E80938A-225C-65E4-CB59-776FBB7BF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6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5A9B0-FA8E-F281-0143-A219DADA2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tekst, schermopname, Lettertype, geel&#10;&#10;Door AI gegenereerde inhoud is mogelijk onjuist.">
            <a:extLst>
              <a:ext uri="{FF2B5EF4-FFF2-40B4-BE49-F238E27FC236}">
                <a16:creationId xmlns:a16="http://schemas.microsoft.com/office/drawing/2014/main" id="{D219828E-92D1-04A4-8DE6-AE7E9DD1A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5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D3A65-4CD8-0494-A5D6-00ECDF35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tekst, Mobiele telefoon, Draagbaar communicatietoestel, schermopname&#10;&#10;Door AI gegenereerde inhoud is mogelijk onjuist.">
            <a:extLst>
              <a:ext uri="{FF2B5EF4-FFF2-40B4-BE49-F238E27FC236}">
                <a16:creationId xmlns:a16="http://schemas.microsoft.com/office/drawing/2014/main" id="{AF9CACC3-8CED-2454-E3DD-84814025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0795D-521E-76E9-A440-B1E82A15E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Mobiele telefoon, schermopname, Communicatieapparaat&#10;&#10;Door AI gegenereerde inhoud is mogelijk onjuist.">
            <a:extLst>
              <a:ext uri="{FF2B5EF4-FFF2-40B4-BE49-F238E27FC236}">
                <a16:creationId xmlns:a16="http://schemas.microsoft.com/office/drawing/2014/main" id="{BE62ADE6-0D87-7A5E-250C-22483F27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F6C0D-0A57-B931-B83C-2038824AF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 descr="Afbeelding met tekst, schermopname, poster, grafische vormgeving&#10;&#10;Door AI gegenereerde inhoud is mogelijk onjuist.">
            <a:extLst>
              <a:ext uri="{FF2B5EF4-FFF2-40B4-BE49-F238E27FC236}">
                <a16:creationId xmlns:a16="http://schemas.microsoft.com/office/drawing/2014/main" id="{902DB9AE-12CD-8EAD-34A3-CD09D9AA8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Office Theme">
  <a:themeElements>
    <a:clrScheme name="SvjC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65879</TotalTime>
  <Words>7</Words>
  <Application>Microsoft Macintosh PowerPoint</Application>
  <PresentationFormat>Breedbeeld</PresentationFormat>
  <Paragraphs>7</Paragraphs>
  <Slides>11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Stans van Sas</dc:creator>
  <cp:lastModifiedBy>Marcel van Galen</cp:lastModifiedBy>
  <cp:revision>275</cp:revision>
  <cp:lastPrinted>2025-04-14T10:21:52Z</cp:lastPrinted>
  <dcterms:created xsi:type="dcterms:W3CDTF">2022-05-30T08:14:45Z</dcterms:created>
  <dcterms:modified xsi:type="dcterms:W3CDTF">2025-06-30T10:21:20Z</dcterms:modified>
</cp:coreProperties>
</file>